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n Flakey" userId="4c83787b96312fc7" providerId="LiveId" clId="{9A281383-567B-4B8E-851E-50BE79C7C091}"/>
    <pc:docChg chg="undo custSel modSld">
      <pc:chgData name="Roman Flakey" userId="4c83787b96312fc7" providerId="LiveId" clId="{9A281383-567B-4B8E-851E-50BE79C7C091}" dt="2025-11-27T10:01:02.668" v="132" actId="1076"/>
      <pc:docMkLst>
        <pc:docMk/>
      </pc:docMkLst>
      <pc:sldChg chg="addSp modSp mod">
        <pc:chgData name="Roman Flakey" userId="4c83787b96312fc7" providerId="LiveId" clId="{9A281383-567B-4B8E-851E-50BE79C7C091}" dt="2025-11-27T09:35:54.620" v="18" actId="1076"/>
        <pc:sldMkLst>
          <pc:docMk/>
          <pc:sldMk cId="0" sldId="262"/>
        </pc:sldMkLst>
        <pc:picChg chg="add mod">
          <ac:chgData name="Roman Flakey" userId="4c83787b96312fc7" providerId="LiveId" clId="{9A281383-567B-4B8E-851E-50BE79C7C091}" dt="2025-11-27T09:35:54.620" v="18" actId="1076"/>
          <ac:picMkLst>
            <pc:docMk/>
            <pc:sldMk cId="0" sldId="262"/>
            <ac:picMk id="13" creationId="{4473E2DC-31B3-6020-2627-E2C61E36378B}"/>
          </ac:picMkLst>
        </pc:picChg>
        <pc:picChg chg="add mod">
          <ac:chgData name="Roman Flakey" userId="4c83787b96312fc7" providerId="LiveId" clId="{9A281383-567B-4B8E-851E-50BE79C7C091}" dt="2025-11-27T09:35:42.078" v="16" actId="1076"/>
          <ac:picMkLst>
            <pc:docMk/>
            <pc:sldMk cId="0" sldId="262"/>
            <ac:picMk id="15" creationId="{D79E74FC-9623-A77A-E43D-D85BB4AE1476}"/>
          </ac:picMkLst>
        </pc:picChg>
      </pc:sldChg>
      <pc:sldChg chg="addSp delSp modSp mod">
        <pc:chgData name="Roman Flakey" userId="4c83787b96312fc7" providerId="LiveId" clId="{9A281383-567B-4B8E-851E-50BE79C7C091}" dt="2025-11-27T09:37:50.547" v="74" actId="1076"/>
        <pc:sldMkLst>
          <pc:docMk/>
          <pc:sldMk cId="0" sldId="263"/>
        </pc:sldMkLst>
        <pc:spChg chg="mod">
          <ac:chgData name="Roman Flakey" userId="4c83787b96312fc7" providerId="LiveId" clId="{9A281383-567B-4B8E-851E-50BE79C7C091}" dt="2025-11-27T09:37:05.866" v="21" actId="14100"/>
          <ac:spMkLst>
            <pc:docMk/>
            <pc:sldMk cId="0" sldId="263"/>
            <ac:spMk id="8" creationId="{00000000-0000-0000-0000-000000000000}"/>
          </ac:spMkLst>
        </pc:spChg>
        <pc:spChg chg="mod">
          <ac:chgData name="Roman Flakey" userId="4c83787b96312fc7" providerId="LiveId" clId="{9A281383-567B-4B8E-851E-50BE79C7C091}" dt="2025-11-27T09:37:24.873" v="66" actId="14100"/>
          <ac:spMkLst>
            <pc:docMk/>
            <pc:sldMk cId="0" sldId="263"/>
            <ac:spMk id="9" creationId="{00000000-0000-0000-0000-000000000000}"/>
          </ac:spMkLst>
        </pc:spChg>
        <pc:spChg chg="mod">
          <ac:chgData name="Roman Flakey" userId="4c83787b96312fc7" providerId="LiveId" clId="{9A281383-567B-4B8E-851E-50BE79C7C091}" dt="2025-11-27T09:37:24.873" v="66" actId="14100"/>
          <ac:spMkLst>
            <pc:docMk/>
            <pc:sldMk cId="0" sldId="263"/>
            <ac:spMk id="10" creationId="{00000000-0000-0000-0000-000000000000}"/>
          </ac:spMkLst>
        </pc:spChg>
        <pc:graphicFrameChg chg="add del mod modGraphic">
          <ac:chgData name="Roman Flakey" userId="4c83787b96312fc7" providerId="LiveId" clId="{9A281383-567B-4B8E-851E-50BE79C7C091}" dt="2025-11-27T09:37:14.208" v="23" actId="478"/>
          <ac:graphicFrameMkLst>
            <pc:docMk/>
            <pc:sldMk cId="0" sldId="263"/>
            <ac:graphicFrameMk id="12" creationId="{345ACBA7-87AE-C33F-13D2-7885A2A13725}"/>
          </ac:graphicFrameMkLst>
        </pc:graphicFrameChg>
        <pc:graphicFrameChg chg="add mod modGraphic">
          <ac:chgData name="Roman Flakey" userId="4c83787b96312fc7" providerId="LiveId" clId="{9A281383-567B-4B8E-851E-50BE79C7C091}" dt="2025-11-27T09:37:50.547" v="74" actId="1076"/>
          <ac:graphicFrameMkLst>
            <pc:docMk/>
            <pc:sldMk cId="0" sldId="263"/>
            <ac:graphicFrameMk id="13" creationId="{95AEDF13-CA35-2D69-4A82-EB3BA942A3BD}"/>
          </ac:graphicFrameMkLst>
        </pc:graphicFrameChg>
      </pc:sldChg>
      <pc:sldChg chg="addSp delSp modSp mod delAnim modAnim">
        <pc:chgData name="Roman Flakey" userId="4c83787b96312fc7" providerId="LiveId" clId="{9A281383-567B-4B8E-851E-50BE79C7C091}" dt="2025-11-27T09:39:18.996" v="87" actId="1076"/>
        <pc:sldMkLst>
          <pc:docMk/>
          <pc:sldMk cId="0" sldId="267"/>
        </pc:sldMkLst>
        <pc:picChg chg="add del mod">
          <ac:chgData name="Roman Flakey" userId="4c83787b96312fc7" providerId="LiveId" clId="{9A281383-567B-4B8E-851E-50BE79C7C091}" dt="2025-11-27T09:38:34.228" v="78" actId="478"/>
          <ac:picMkLst>
            <pc:docMk/>
            <pc:sldMk cId="0" sldId="267"/>
            <ac:picMk id="8" creationId="{AE3DEB7F-0ADA-1A36-7CFA-C8C716242E2B}"/>
          </ac:picMkLst>
        </pc:picChg>
        <pc:picChg chg="add mod">
          <ac:chgData name="Roman Flakey" userId="4c83787b96312fc7" providerId="LiveId" clId="{9A281383-567B-4B8E-851E-50BE79C7C091}" dt="2025-11-27T09:39:18.996" v="87" actId="1076"/>
          <ac:picMkLst>
            <pc:docMk/>
            <pc:sldMk cId="0" sldId="267"/>
            <ac:picMk id="10" creationId="{5D34B97D-9179-9956-B47B-769DE6ED373C}"/>
          </ac:picMkLst>
        </pc:picChg>
      </pc:sldChg>
      <pc:sldChg chg="addSp delSp modSp mod">
        <pc:chgData name="Roman Flakey" userId="4c83787b96312fc7" providerId="LiveId" clId="{9A281383-567B-4B8E-851E-50BE79C7C091}" dt="2025-11-27T10:01:02.668" v="132" actId="1076"/>
        <pc:sldMkLst>
          <pc:docMk/>
          <pc:sldMk cId="0" sldId="268"/>
        </pc:sldMkLst>
        <pc:spChg chg="add del mod">
          <ac:chgData name="Roman Flakey" userId="4c83787b96312fc7" providerId="LiveId" clId="{9A281383-567B-4B8E-851E-50BE79C7C091}" dt="2025-11-27T10:00:22.604" v="119" actId="14100"/>
          <ac:spMkLst>
            <pc:docMk/>
            <pc:sldMk cId="0" sldId="268"/>
            <ac:spMk id="7" creationId="{00000000-0000-0000-0000-000000000000}"/>
          </ac:spMkLst>
        </pc:spChg>
        <pc:spChg chg="add del mod">
          <ac:chgData name="Roman Flakey" userId="4c83787b96312fc7" providerId="LiveId" clId="{9A281383-567B-4B8E-851E-50BE79C7C091}" dt="2025-11-27T10:00:22.604" v="119" actId="14100"/>
          <ac:spMkLst>
            <pc:docMk/>
            <pc:sldMk cId="0" sldId="268"/>
            <ac:spMk id="8" creationId="{00000000-0000-0000-0000-000000000000}"/>
          </ac:spMkLst>
        </pc:spChg>
        <pc:spChg chg="add del mod">
          <ac:chgData name="Roman Flakey" userId="4c83787b96312fc7" providerId="LiveId" clId="{9A281383-567B-4B8E-851E-50BE79C7C091}" dt="2025-11-27T10:00:22.604" v="119" actId="14100"/>
          <ac:spMkLst>
            <pc:docMk/>
            <pc:sldMk cId="0" sldId="268"/>
            <ac:spMk id="9" creationId="{00000000-0000-0000-0000-000000000000}"/>
          </ac:spMkLst>
        </pc:spChg>
        <pc:spChg chg="add del mod">
          <ac:chgData name="Roman Flakey" userId="4c83787b96312fc7" providerId="LiveId" clId="{9A281383-567B-4B8E-851E-50BE79C7C091}" dt="2025-11-27T10:00:22.604" v="119" actId="14100"/>
          <ac:spMkLst>
            <pc:docMk/>
            <pc:sldMk cId="0" sldId="268"/>
            <ac:spMk id="10" creationId="{00000000-0000-0000-0000-000000000000}"/>
          </ac:spMkLst>
        </pc:spChg>
        <pc:spChg chg="add">
          <ac:chgData name="Roman Flakey" userId="4c83787b96312fc7" providerId="LiveId" clId="{9A281383-567B-4B8E-851E-50BE79C7C091}" dt="2025-11-27T09:58:07.658" v="103"/>
          <ac:spMkLst>
            <pc:docMk/>
            <pc:sldMk cId="0" sldId="268"/>
            <ac:spMk id="12" creationId="{C51855DE-07DB-C339-59F8-8B4FCE7104E6}"/>
          </ac:spMkLst>
        </pc:spChg>
        <pc:spChg chg="add">
          <ac:chgData name="Roman Flakey" userId="4c83787b96312fc7" providerId="LiveId" clId="{9A281383-567B-4B8E-851E-50BE79C7C091}" dt="2025-11-27T09:58:16.164" v="104"/>
          <ac:spMkLst>
            <pc:docMk/>
            <pc:sldMk cId="0" sldId="268"/>
            <ac:spMk id="13" creationId="{0DDC42BD-115A-E2EC-FD01-D7B0E5343F98}"/>
          </ac:spMkLst>
        </pc:spChg>
        <pc:spChg chg="add del mod">
          <ac:chgData name="Roman Flakey" userId="4c83787b96312fc7" providerId="LiveId" clId="{9A281383-567B-4B8E-851E-50BE79C7C091}" dt="2025-11-27T10:00:25.739" v="120" actId="478"/>
          <ac:spMkLst>
            <pc:docMk/>
            <pc:sldMk cId="0" sldId="268"/>
            <ac:spMk id="14" creationId="{B2E1D0B6-53F4-43F3-A148-43509264D5D6}"/>
          </ac:spMkLst>
        </pc:spChg>
        <pc:picChg chg="del mod">
          <ac:chgData name="Roman Flakey" userId="4c83787b96312fc7" providerId="LiveId" clId="{9A281383-567B-4B8E-851E-50BE79C7C091}" dt="2025-11-27T09:59:45.758" v="112" actId="478"/>
          <ac:picMkLst>
            <pc:docMk/>
            <pc:sldMk cId="0" sldId="268"/>
            <ac:picMk id="4" creationId="{00000000-0000-0000-0000-000000000000}"/>
          </ac:picMkLst>
        </pc:picChg>
        <pc:picChg chg="del">
          <ac:chgData name="Roman Flakey" userId="4c83787b96312fc7" providerId="LiveId" clId="{9A281383-567B-4B8E-851E-50BE79C7C091}" dt="2025-11-27T09:59:45.758" v="112" actId="478"/>
          <ac:picMkLst>
            <pc:docMk/>
            <pc:sldMk cId="0" sldId="268"/>
            <ac:picMk id="5" creationId="{00000000-0000-0000-0000-000000000000}"/>
          </ac:picMkLst>
        </pc:picChg>
        <pc:picChg chg="del">
          <ac:chgData name="Roman Flakey" userId="4c83787b96312fc7" providerId="LiveId" clId="{9A281383-567B-4B8E-851E-50BE79C7C091}" dt="2025-11-27T09:59:45.758" v="112" actId="478"/>
          <ac:picMkLst>
            <pc:docMk/>
            <pc:sldMk cId="0" sldId="268"/>
            <ac:picMk id="6" creationId="{00000000-0000-0000-0000-000000000000}"/>
          </ac:picMkLst>
        </pc:picChg>
        <pc:picChg chg="add del mod">
          <ac:chgData name="Roman Flakey" userId="4c83787b96312fc7" providerId="LiveId" clId="{9A281383-567B-4B8E-851E-50BE79C7C091}" dt="2025-11-27T09:59:39.838" v="111" actId="478"/>
          <ac:picMkLst>
            <pc:docMk/>
            <pc:sldMk cId="0" sldId="268"/>
            <ac:picMk id="16" creationId="{91201821-31E2-E6AC-A27D-595B03FF7203}"/>
          </ac:picMkLst>
        </pc:picChg>
        <pc:picChg chg="add mod">
          <ac:chgData name="Roman Flakey" userId="4c83787b96312fc7" providerId="LiveId" clId="{9A281383-567B-4B8E-851E-50BE79C7C091}" dt="2025-11-27T10:00:05.279" v="116" actId="14100"/>
          <ac:picMkLst>
            <pc:docMk/>
            <pc:sldMk cId="0" sldId="268"/>
            <ac:picMk id="18" creationId="{EA357980-F567-70F8-81A4-1167E4370B0C}"/>
          </ac:picMkLst>
        </pc:picChg>
        <pc:picChg chg="add mod">
          <ac:chgData name="Roman Flakey" userId="4c83787b96312fc7" providerId="LiveId" clId="{9A281383-567B-4B8E-851E-50BE79C7C091}" dt="2025-11-27T10:01:02.668" v="132" actId="1076"/>
          <ac:picMkLst>
            <pc:docMk/>
            <pc:sldMk cId="0" sldId="268"/>
            <ac:picMk id="20" creationId="{9C12E4DE-1F63-2A3C-A6F5-089D9B6B3323}"/>
          </ac:picMkLst>
        </pc:picChg>
      </pc:sldChg>
      <pc:sldChg chg="modSp mod">
        <pc:chgData name="Roman Flakey" userId="4c83787b96312fc7" providerId="LiveId" clId="{9A281383-567B-4B8E-851E-50BE79C7C091}" dt="2025-11-27T09:40:57.582" v="102" actId="20577"/>
        <pc:sldMkLst>
          <pc:docMk/>
          <pc:sldMk cId="0" sldId="269"/>
        </pc:sldMkLst>
        <pc:spChg chg="mod">
          <ac:chgData name="Roman Flakey" userId="4c83787b96312fc7" providerId="LiveId" clId="{9A281383-567B-4B8E-851E-50BE79C7C091}" dt="2025-11-27T09:40:57.582" v="102" actId="20577"/>
          <ac:spMkLst>
            <pc:docMk/>
            <pc:sldMk cId="0" sldId="269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9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4a06d07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81639" y="788789"/>
            <a:ext cx="5780723" cy="1279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spcAft>
                <a:spcPts val="180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🧪 OLX Quality Assurance Laboratory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1879138" y="2564011"/>
            <a:ext cx="538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Комплексний QA-проект для </a:t>
            </a:r>
            <a:r>
              <a:rPr lang="en-US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платформи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OLX.com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647307" y="2868811"/>
            <a:ext cx="58492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 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дисципл</a:t>
            </a:r>
            <a:r>
              <a:rPr lang="uk-UA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іни</a:t>
            </a:r>
            <a:r>
              <a:rPr lang="uk-UA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“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Методи</a:t>
            </a: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забезпечення</a:t>
            </a: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якості</a:t>
            </a: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програмних</a:t>
            </a: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систем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”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3010994" y="3745111"/>
            <a:ext cx="31218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Флакей Роман | ПЗС-1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🏗️ Архітектура автотестів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76250" y="1100584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7700" y="1291084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Object Model: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Модульна архітектура для підтримання тестів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57200" y="21673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Компоненти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457200" y="2757934"/>
            <a:ext cx="396240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BasePage - базовий клас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MainPage - головна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LoginPage - авторизація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ProductPage - товар</a:t>
            </a:r>
            <a:endParaRPr lang="en-US" sz="1320" dirty="0"/>
          </a:p>
        </p:txBody>
      </p:sp>
      <p:sp>
        <p:nvSpPr>
          <p:cNvPr id="9" name="Text 7"/>
          <p:cNvSpPr/>
          <p:nvPr/>
        </p:nvSpPr>
        <p:spPr>
          <a:xfrm>
            <a:off x="4724400" y="21673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Можливості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4724400" y="2757934"/>
            <a:ext cx="396240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Динамічні елементи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Множинні селектори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JavaScript execution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Детальне логування</a:t>
            </a:r>
            <a:endParaRPr lang="en-US" sz="1320" dirty="0"/>
          </a:p>
        </p:txBody>
      </p:sp>
      <p:sp>
        <p:nvSpPr>
          <p:cNvPr id="11" name="Shape 9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5693283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🧪 Реалізовані автоматизовані тести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8229600" cy="1866156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TC-1: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Авторизація з невалідними даними - перевірка обробки помилок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TC-2: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Авторизація з валідними даними - підтримка 2FA через email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TC-3: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Пошук PlayStation 5 по всій Україні - валідація результатів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TC-4: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Пошук iPhone 15 з фільтром категорії та локації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TC-5: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Відкриття картки товару та отримання інформації про продавця</a:t>
            </a:r>
            <a:endParaRPr lang="en-US" sz="1320" dirty="0"/>
          </a:p>
        </p:txBody>
      </p:sp>
      <p:sp>
        <p:nvSpPr>
          <p:cNvPr id="5" name="Text 3"/>
          <p:cNvSpPr/>
          <p:nvPr/>
        </p:nvSpPr>
        <p:spPr>
          <a:xfrm>
            <a:off x="457200" y="3433465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76250" y="3433465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7700" y="3623965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Особливості: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Обробка динамічних елементів, MFA, детальне логування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5508689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🎥 Демонстрація роботи автотестів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3"/>
            <a:ext cx="8229600" cy="3423791"/>
          </a:xfrm>
          <a:prstGeom prst="roundRect">
            <a:avLst>
              <a:gd name="adj" fmla="val 4286"/>
            </a:avLst>
          </a:prstGeom>
          <a:solidFill>
            <a:srgbClr val="000000"/>
          </a:solidFill>
          <a:ln w="3810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450708" y="1767334"/>
            <a:ext cx="2425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▶️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079519" y="2338834"/>
            <a:ext cx="49849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Відео-демонстрація виконання автоматизованих тестів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3243709" y="2834134"/>
            <a:ext cx="26565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23E5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https://youtu.be/rACOpcJ0G-M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  <p:pic>
        <p:nvPicPr>
          <p:cNvPr id="10" name="demo_autotest">
            <a:hlinkClick r:id="" action="ppaction://media"/>
            <a:extLst>
              <a:ext uri="{FF2B5EF4-FFF2-40B4-BE49-F238E27FC236}">
                <a16:creationId xmlns:a16="http://schemas.microsoft.com/office/drawing/2014/main" id="{5D34B97D-9179-9956-B47B-769DE6ED3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00582"/>
            <a:ext cx="8229600" cy="3423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Результати проекту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457200" y="3291334"/>
            <a:ext cx="21451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 err="1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Досягнення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457200" y="3862834"/>
            <a:ext cx="2103120" cy="723602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Тестова документація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Автоматизація тестів</a:t>
            </a:r>
            <a:endParaRPr lang="en-US" sz="1320" dirty="0"/>
          </a:p>
        </p:txBody>
      </p:sp>
      <p:sp>
        <p:nvSpPr>
          <p:cNvPr id="9" name="Text 4"/>
          <p:cNvSpPr/>
          <p:nvPr/>
        </p:nvSpPr>
        <p:spPr>
          <a:xfrm>
            <a:off x="457200" y="1376958"/>
            <a:ext cx="21451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457200" y="1948458"/>
            <a:ext cx="2103120" cy="723602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Тестування та QA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+ Selenium</a:t>
            </a:r>
            <a:endParaRPr lang="en-US" sz="1320" dirty="0"/>
          </a:p>
        </p:txBody>
      </p:sp>
      <p:sp>
        <p:nvSpPr>
          <p:cNvPr id="11" name="Shape 6"/>
          <p:cNvSpPr/>
          <p:nvPr/>
        </p:nvSpPr>
        <p:spPr>
          <a:xfrm>
            <a:off x="457200" y="4595961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C12E4DE-1F63-2A3C-A6F5-089D9B6B3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74" y="1024384"/>
            <a:ext cx="5931068" cy="35620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d13d2e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44154" y="870645"/>
            <a:ext cx="4255693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spcAft>
                <a:spcPts val="180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Дякую за увагу!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2923249" y="2110680"/>
            <a:ext cx="32975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GitHub: github.com/MinTins/olx-qa-lab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3230048" y="3015555"/>
            <a:ext cx="26837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Відео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uk-UA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демонстрація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youtu.be/rACOpcJ0G-M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3559463" y="3968055"/>
            <a:ext cx="202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Флакей Роман | ПЗС-1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📋 Огляд проекту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76250" y="1100584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7700" y="1291084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Мета: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Повноцінний проект забезпечення якості для OLX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57200" y="1976884"/>
            <a:ext cx="8229600" cy="1866156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Специфікація вимог за стандартами IEEE 830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Детальний тестовий план та стратегія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Чеклісти та тест-кейси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Юзабіліті-дослідження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Автоматизовані E2E тести (Selenium)</a:t>
            </a:r>
            <a:endParaRPr lang="en-US" sz="1320" dirty="0"/>
          </a:p>
        </p:txBody>
      </p:sp>
      <p:sp>
        <p:nvSpPr>
          <p:cNvPr id="8" name="Shape 6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 Технологічний стек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3291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13220" y="15387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Selenium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571750" y="13291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727770" y="15387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686300" y="13291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842320" y="15387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Excel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00850" y="13291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6956870" y="15387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Word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57200" y="22435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13220" y="24531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PowerPoint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2571750" y="22435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2727770" y="24531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Git/GitHub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4686300" y="22435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842320" y="24531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IEEE 830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800850" y="22435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956870" y="24531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ISO 29148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457200" y="3672334"/>
            <a:ext cx="8229600" cy="914400"/>
          </a:xfrm>
          <a:prstGeom prst="roundRect">
            <a:avLst>
              <a:gd name="adj" fmla="val 4167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76250" y="3672334"/>
            <a:ext cx="0" cy="9144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7700" y="3862834"/>
            <a:ext cx="804443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Object Model: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Selenium WebDriver для E2E тестування OLX. Документація за стандартами IEEE 830 та ISO/IEC 29148.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457200" y="4596259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62dad5f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3991" y="2031950"/>
            <a:ext cx="5856018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📄 Документація проекту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2535997" y="2806601"/>
            <a:ext cx="40718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Специфікація вимог та тестова документація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6470523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📝 Специфікація програмних вимог (SRS)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125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Функціональні вимоги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457200" y="1738759"/>
            <a:ext cx="3962400" cy="1866156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Реєстрація та авторизація користувачів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Розміщення та управління оголошеннями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Пошук та фільтрація товарів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Система комунікації між користувачами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Управління профілем користувача</a:t>
            </a:r>
            <a:endParaRPr lang="en-US" sz="1320" dirty="0"/>
          </a:p>
        </p:txBody>
      </p:sp>
      <p:sp>
        <p:nvSpPr>
          <p:cNvPr id="6" name="Text 4"/>
          <p:cNvSpPr/>
          <p:nvPr/>
        </p:nvSpPr>
        <p:spPr>
          <a:xfrm>
            <a:off x="47244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125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Нефункціональні вимоги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4724400" y="1738759"/>
            <a:ext cx="396240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Продуктивність та масштабованість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Безпека та захист даних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Юзабіліті та доступність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Надійність та відновлюваність</a:t>
            </a:r>
            <a:endParaRPr lang="en-US" sz="1320" dirty="0"/>
          </a:p>
        </p:txBody>
      </p:sp>
      <p:sp>
        <p:nvSpPr>
          <p:cNvPr id="8" name="Text 6"/>
          <p:cNvSpPr/>
          <p:nvPr/>
        </p:nvSpPr>
        <p:spPr>
          <a:xfrm>
            <a:off x="457200" y="4024015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76250" y="4024015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7700" y="4214515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Стандарти: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IEEE 830-1998, ISO/IEC 29148:2018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457200" y="4681240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Тестовий план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125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Стратегія тестування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457200" y="1738759"/>
            <a:ext cx="3962400" cy="1866156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Функціональне тестування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Регресійне тестування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Тестування безпеки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Юзабіліті-тестування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Автоматизоване E2E тестування</a:t>
            </a:r>
            <a:endParaRPr lang="en-US" sz="1320" dirty="0"/>
          </a:p>
        </p:txBody>
      </p:sp>
      <p:sp>
        <p:nvSpPr>
          <p:cNvPr id="6" name="Text 4"/>
          <p:cNvSpPr/>
          <p:nvPr/>
        </p:nvSpPr>
        <p:spPr>
          <a:xfrm>
            <a:off x="47244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125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Критерії якості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4724400" y="1738759"/>
            <a:ext cx="396240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Покриття критичних шляхів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Відсутність блокуючих дефектів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Продуктивність в межах норми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Відповідність вимогам UX</a:t>
            </a:r>
            <a:endParaRPr lang="en-US" sz="1320" dirty="0"/>
          </a:p>
        </p:txBody>
      </p:sp>
      <p:sp>
        <p:nvSpPr>
          <p:cNvPr id="8" name="Text 6"/>
          <p:cNvSpPr/>
          <p:nvPr/>
        </p:nvSpPr>
        <p:spPr>
          <a:xfrm>
            <a:off x="457200" y="4024015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76250" y="4024015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7700" y="4214515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Охоплення: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Ключові модулі - авторизація, пошук, оголошення, профіль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457200" y="4681240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Чеклісти та тест-кейси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Чеклісти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457200" y="1691134"/>
            <a:ext cx="3962400" cy="1104454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Smoke-тести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Критичні функції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Регресійні перевірки</a:t>
            </a:r>
            <a:endParaRPr lang="en-US" sz="1320" dirty="0"/>
          </a:p>
        </p:txBody>
      </p:sp>
      <p:sp>
        <p:nvSpPr>
          <p:cNvPr id="6" name="Text 4"/>
          <p:cNvSpPr/>
          <p:nvPr/>
        </p:nvSpPr>
        <p:spPr>
          <a:xfrm>
            <a:off x="47244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Тест-кейси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4724400" y="1691134"/>
            <a:ext cx="3962400" cy="1104454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Happy path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Негативні випадки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Граничні значення</a:t>
            </a:r>
            <a:endParaRPr lang="en-US" sz="1320" dirty="0"/>
          </a:p>
        </p:txBody>
      </p:sp>
      <p:pic>
        <p:nvPicPr>
          <p:cNvPr id="8" name="Image 0" descr="/tmp/rasterized-gradient-4316311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67063"/>
            <a:ext cx="2590800" cy="1152525"/>
          </a:xfrm>
          <a:prstGeom prst="rect">
            <a:avLst/>
          </a:prstGeom>
        </p:spPr>
      </p:pic>
      <p:pic>
        <p:nvPicPr>
          <p:cNvPr id="9" name="Image 1" descr="/tmp/rasterized-gradient-0096956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167063"/>
            <a:ext cx="2590800" cy="1152525"/>
          </a:xfrm>
          <a:prstGeom prst="rect">
            <a:avLst/>
          </a:prstGeom>
        </p:spPr>
      </p:pic>
      <p:pic>
        <p:nvPicPr>
          <p:cNvPr id="10" name="Image 2" descr="/tmp/rasterized-gradient-4b93af5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67063"/>
            <a:ext cx="2590800" cy="115252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457200" y="4557713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3E2DC-31B3-6020-2627-E2C61E363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83" y="2756709"/>
            <a:ext cx="3538552" cy="21775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79E74FC-9623-A77A-E43D-D85BB4AE1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4035" y="2883974"/>
            <a:ext cx="4582013" cy="1923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Юзабіліті-дослідження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76250" y="1100584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7700" y="1291084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Мета: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Аналіз зручності використання інтерфейсу OLX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57200" y="21673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Аспекти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457200" y="2757934"/>
            <a:ext cx="219456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Навігація по сайту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 пошуку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Створення оголошення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Мобільна версія</a:t>
            </a:r>
            <a:endParaRPr lang="en-US" sz="1320" dirty="0"/>
          </a:p>
        </p:txBody>
      </p:sp>
      <p:sp>
        <p:nvSpPr>
          <p:cNvPr id="9" name="Text 7"/>
          <p:cNvSpPr/>
          <p:nvPr/>
        </p:nvSpPr>
        <p:spPr>
          <a:xfrm>
            <a:off x="2743200" y="2167384"/>
            <a:ext cx="247904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Результати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2743200" y="2757934"/>
            <a:ext cx="2430431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Виявлені UX проблеми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Рекомендації покращення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Аналіз доступності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Пріоритизація змін</a:t>
            </a:r>
            <a:endParaRPr lang="en-US" sz="1320" dirty="0"/>
          </a:p>
        </p:txBody>
      </p:sp>
      <p:sp>
        <p:nvSpPr>
          <p:cNvPr id="11" name="Shape 9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  <p:graphicFrame>
        <p:nvGraphicFramePr>
          <p:cNvPr id="13" name="Таблиця 12">
            <a:extLst>
              <a:ext uri="{FF2B5EF4-FFF2-40B4-BE49-F238E27FC236}">
                <a16:creationId xmlns:a16="http://schemas.microsoft.com/office/drawing/2014/main" id="{95AEDF13-CA35-2D69-4A82-EB3BA942A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0771"/>
              </p:ext>
            </p:extLst>
          </p:nvPr>
        </p:nvGraphicFramePr>
        <p:xfrm>
          <a:off x="5095494" y="1840737"/>
          <a:ext cx="3596640" cy="3108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3512746312"/>
                    </a:ext>
                  </a:extLst>
                </a:gridCol>
                <a:gridCol w="1075918">
                  <a:extLst>
                    <a:ext uri="{9D8B030D-6E8A-4147-A177-3AD203B41FA5}">
                      <a16:colId xmlns:a16="http://schemas.microsoft.com/office/drawing/2014/main" val="1364484312"/>
                    </a:ext>
                  </a:extLst>
                </a:gridCol>
                <a:gridCol w="1022122">
                  <a:extLst>
                    <a:ext uri="{9D8B030D-6E8A-4147-A177-3AD203B41FA5}">
                      <a16:colId xmlns:a16="http://schemas.microsoft.com/office/drawing/2014/main" val="2903030024"/>
                    </a:ext>
                  </a:extLst>
                </a:gridCol>
              </a:tblGrid>
              <a:tr h="4308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100">
                          <a:effectLst/>
                        </a:rPr>
                        <a:t>Метрика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100">
                          <a:effectLst/>
                        </a:rPr>
                        <a:t>Результат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100">
                          <a:effectLst/>
                        </a:rPr>
                        <a:t>Цільовий показник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2395083432"/>
                  </a:ext>
                </a:extLst>
              </a:tr>
              <a:tr h="459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Показник успішності завдань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73%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80%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2183094122"/>
                  </a:ext>
                </a:extLst>
              </a:tr>
              <a:tr h="629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Середній час виконання завдання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2 хв 45 с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2 хв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3640242137"/>
                  </a:ext>
                </a:extLst>
              </a:tr>
              <a:tr h="459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SUS Score (задоволеність)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68.5/100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&gt;70/100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1960667498"/>
                  </a:ext>
                </a:extLst>
              </a:tr>
              <a:tr h="459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Відсоток помилок користувачів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27%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&lt;15%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1966887965"/>
                  </a:ext>
                </a:extLst>
              </a:tr>
              <a:tr h="459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Готовність рекомендувати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78%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 dirty="0">
                          <a:effectLst/>
                        </a:rPr>
                        <a:t>&gt;75%</a:t>
                      </a:r>
                      <a:endParaRPr lang="uk-UA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32170134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cdaa0ab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1214" y="2031950"/>
            <a:ext cx="6861572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🤖 Автоматизація тестування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3136687" y="2806601"/>
            <a:ext cx="287062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E2E тести на Selenium + Python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467</Words>
  <Application>Microsoft Office PowerPoint</Application>
  <PresentationFormat>Екран (16:9)</PresentationFormat>
  <Paragraphs>138</Paragraphs>
  <Slides>14</Slides>
  <Notes>14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16" baseType="lpstr"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OLX Quality Assurance Laboratory</dc:title>
  <dc:subject>QA Project Presentation</dc:subject>
  <dc:creator>Флакей Роман</dc:creator>
  <cp:lastModifiedBy>Roman Flakey</cp:lastModifiedBy>
  <cp:revision>2</cp:revision>
  <dcterms:created xsi:type="dcterms:W3CDTF">2025-11-27T09:23:50Z</dcterms:created>
  <dcterms:modified xsi:type="dcterms:W3CDTF">2025-11-27T10:01:08Z</dcterms:modified>
</cp:coreProperties>
</file>